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80113" autoAdjust="0"/>
  </p:normalViewPr>
  <p:slideViewPr>
    <p:cSldViewPr snapToGrid="0">
      <p:cViewPr varScale="1">
        <p:scale>
          <a:sx n="76" d="100"/>
          <a:sy n="76" d="100"/>
        </p:scale>
        <p:origin x="141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o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9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73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4" name="Espaço Reservado para Texto 3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83" name="Espaço Reservado para Imagem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8" y="6404293"/>
            <a:ext cx="258623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Gráfico&#10;&#10;O conteúdo gerado por IA pode estar incorreto.">
            <a:extLst>
              <a:ext uri="{FF2B5EF4-FFF2-40B4-BE49-F238E27FC236}">
                <a16:creationId xmlns:a16="http://schemas.microsoft.com/office/drawing/2014/main" id="{8145AAA3-DAD0-8E31-6B52-C8BB988430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1" cy="6858000"/>
          </a:xfrm>
          <a:prstGeom prst="rect">
            <a:avLst/>
          </a:prstGeom>
        </p:spPr>
      </p:pic>
      <p:sp>
        <p:nvSpPr>
          <p:cNvPr id="95" name="Retângulo 4"/>
          <p:cNvSpPr/>
          <p:nvPr/>
        </p:nvSpPr>
        <p:spPr>
          <a:xfrm>
            <a:off x="9319366" y="4553653"/>
            <a:ext cx="1151626" cy="1041624"/>
          </a:xfrm>
          <a:prstGeom prst="rect">
            <a:avLst/>
          </a:prstGeom>
          <a:solidFill>
            <a:srgbClr val="595959"/>
          </a:solidFill>
          <a:ln w="12700">
            <a:solidFill>
              <a:srgbClr val="80808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sp>
        <p:nvSpPr>
          <p:cNvPr id="96" name="CaixaDeTexto 5"/>
          <p:cNvSpPr txBox="1"/>
          <p:nvPr/>
        </p:nvSpPr>
        <p:spPr>
          <a:xfrm>
            <a:off x="9248433" y="4782078"/>
            <a:ext cx="1293490" cy="574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rPr dirty="0"/>
              <a:t>SEU LOGO</a:t>
            </a:r>
          </a:p>
          <a:p>
            <a:pPr algn="ctr">
              <a:defRPr sz="16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rPr dirty="0"/>
              <a:t> AQUI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Elton Rubia</cp:lastModifiedBy>
  <cp:revision>5</cp:revision>
  <dcterms:modified xsi:type="dcterms:W3CDTF">2025-11-07T16:32:20Z</dcterms:modified>
</cp:coreProperties>
</file>